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軟正黑體" panose="020B0604030504040204" pitchFamily="34" charset="-120"/>
      <p:regular r:id="rId10"/>
      <p:bold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5110" autoAdjust="0"/>
  </p:normalViewPr>
  <p:slideViewPr>
    <p:cSldViewPr snapToGrid="0">
      <p:cViewPr varScale="1">
        <p:scale>
          <a:sx n="83" d="100"/>
          <a:sy n="83" d="100"/>
        </p:scale>
        <p:origin x="1651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D3B5B1C-A77D-46E7-BDCE-0C416467A245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4" y="4715593"/>
            <a:ext cx="5437827" cy="4468645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AD97183D-40CD-4A03-BB13-8D645FF8B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3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7183D-40CD-4A03-BB13-8D645FF8B5C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7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13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7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4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83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95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7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91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11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圖說文字 11"/>
          <p:cNvSpPr/>
          <p:nvPr/>
        </p:nvSpPr>
        <p:spPr>
          <a:xfrm rot="10800000">
            <a:off x="-259771" y="-423334"/>
            <a:ext cx="10506289" cy="692071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63"/>
          </a:p>
        </p:txBody>
      </p:sp>
      <p:grpSp>
        <p:nvGrpSpPr>
          <p:cNvPr id="17" name="群組 16"/>
          <p:cNvGrpSpPr/>
          <p:nvPr/>
        </p:nvGrpSpPr>
        <p:grpSpPr>
          <a:xfrm>
            <a:off x="144524" y="41927"/>
            <a:ext cx="9183294" cy="972573"/>
            <a:chOff x="181936" y="10566"/>
            <a:chExt cx="10484498" cy="11970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2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6" y="51988"/>
              <a:ext cx="806334" cy="109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160058" y="10566"/>
              <a:ext cx="9506376" cy="1197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丁堡幼兒園 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I-baby Kindergarten 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~8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2600" b="1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艾寶貝園　　營養午餐菜單</a:t>
              </a:r>
              <a:endParaRPr lang="zh-TW" altLang="en-US" sz="2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609668" y="6082146"/>
            <a:ext cx="51097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*若食材短缺，本園會依實際情況進行彈性調整。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74071"/>
              </p:ext>
            </p:extLst>
          </p:nvPr>
        </p:nvGraphicFramePr>
        <p:xfrm>
          <a:off x="144523" y="963665"/>
          <a:ext cx="9563523" cy="5045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9770">
                <a:tc>
                  <a:txBody>
                    <a:bodyPr/>
                    <a:lstStyle/>
                    <a:p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餐點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星期四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568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地瓜粥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豆棗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牛奶饅頭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豆漿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港式蘿蔔糕湯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餛飩百頁湯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草莓吐司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護眼枸杞茶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1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4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番茄火鍋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肉絲湯麵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香菇肉燥炒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米粉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玉米粒肉絲湯</a:t>
                      </a:r>
                      <a:endParaRPr lang="en-US" altLang="zh-TW" sz="16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洋燒炒肉絲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螞蟻上樹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牛蒡大骨湯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香菇肉燥滷肉飯金針肉絲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杏鮑菇三杯雞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紅蘿蔔絲炒蛋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白蘿蔔大骨湯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味噌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豚骨拉麵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夏威夷炒飯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芹菜魚羹湯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點心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b="1" kern="120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鳳梨米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苔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目甜湯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日式關東煮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仙草愛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玉甜湯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綠豆西米露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台式鹹粥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BACF82CC-9F68-4212-BB5A-2B2F43D27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768">
            <a:off x="7936838" y="2691341"/>
            <a:ext cx="731523" cy="104492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73E7FC-A284-43A5-840A-8816DE04F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772" y="4495853"/>
            <a:ext cx="594963" cy="79658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A49F7B-7C7D-49EE-96D0-057B57780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18" y="1341377"/>
            <a:ext cx="699783" cy="98618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A821389-F537-4D26-9391-70C1116EC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22">
            <a:off x="5897604" y="4198035"/>
            <a:ext cx="984698" cy="140725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194DFDB-C76D-4FCA-A80A-1369AA535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73" y="1394281"/>
            <a:ext cx="723754" cy="93328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1BAE55E-9D59-43AB-B50F-835FED7E48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9373" y="4495853"/>
            <a:ext cx="870626" cy="92341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F217DA0D-4E70-433E-B0F0-2C1E5F2991F8}"/>
              </a:ext>
            </a:extLst>
          </p:cNvPr>
          <p:cNvSpPr txBox="1"/>
          <p:nvPr/>
        </p:nvSpPr>
        <p:spPr>
          <a:xfrm>
            <a:off x="2147395" y="6424041"/>
            <a:ext cx="59826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本園所使用肉品食材來源皆為國產豬、不使用牛肉。</a:t>
            </a:r>
          </a:p>
        </p:txBody>
      </p:sp>
    </p:spTree>
    <p:extLst>
      <p:ext uri="{BB962C8B-B14F-4D97-AF65-F5344CB8AC3E}">
        <p14:creationId xmlns:p14="http://schemas.microsoft.com/office/powerpoint/2010/main" val="320051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大都會</Template>
  <TotalTime>6197</TotalTime>
  <Words>227</Words>
  <Application>Microsoft Office PowerPoint</Application>
  <PresentationFormat>A4 紙張 (210x297 公釐)</PresentationFormat>
  <Paragraphs>79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Calibri</vt:lpstr>
      <vt:lpstr>新細明體</vt:lpstr>
      <vt:lpstr>微軟正黑體</vt:lpstr>
      <vt:lpstr>都會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I-Share</dc:creator>
  <cp:lastModifiedBy>艾丁堡櫃台</cp:lastModifiedBy>
  <cp:revision>243</cp:revision>
  <cp:lastPrinted>2021-08-06T06:50:31Z</cp:lastPrinted>
  <dcterms:created xsi:type="dcterms:W3CDTF">2017-08-03T02:35:15Z</dcterms:created>
  <dcterms:modified xsi:type="dcterms:W3CDTF">2021-08-13T02:19:29Z</dcterms:modified>
</cp:coreProperties>
</file>