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3"/>
  </p:notesMasterIdLst>
  <p:sldIdLst>
    <p:sldId id="257" r:id="rId2"/>
  </p:sldIdLst>
  <p:sldSz cx="9906000" cy="6858000" type="A4"/>
  <p:notesSz cx="6797675" cy="992822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微軟正黑體" panose="020B0604030504040204" pitchFamily="34" charset="-120"/>
      <p:regular r:id="rId10"/>
      <p:bold r:id="rId1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23" autoAdjust="0"/>
    <p:restoredTop sz="94384" autoAdjust="0"/>
  </p:normalViewPr>
  <p:slideViewPr>
    <p:cSldViewPr snapToGrid="0">
      <p:cViewPr varScale="1">
        <p:scale>
          <a:sx n="86" d="100"/>
          <a:sy n="86" d="100"/>
        </p:scale>
        <p:origin x="1555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4D3B5B1C-A77D-46E7-BDCE-0C416467A245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4" y="4715593"/>
            <a:ext cx="5437827" cy="4468645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15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AD97183D-40CD-4A03-BB13-8D645FF8B5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23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7183D-40CD-4A03-BB13-8D645FF8B5C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77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347" y="770467"/>
            <a:ext cx="8760619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54" y="4198409"/>
            <a:ext cx="7497914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76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32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461" y="695325"/>
            <a:ext cx="2135981" cy="4800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865" y="714377"/>
            <a:ext cx="6284119" cy="54006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8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01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47" y="767419"/>
            <a:ext cx="8759381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353" y="4187275"/>
            <a:ext cx="749636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11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783" y="1993392"/>
            <a:ext cx="4123373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216" y="1993392"/>
            <a:ext cx="4123373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9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83" y="2032000"/>
            <a:ext cx="4123373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3" y="2736150"/>
            <a:ext cx="4123373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3502" y="2029968"/>
            <a:ext cx="4123373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3502" y="2734056"/>
            <a:ext cx="4123373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99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16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66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250" y="0"/>
            <a:ext cx="37147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1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62000"/>
            <a:ext cx="4953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236" y="2511813"/>
            <a:ext cx="2761298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45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94" y="5418669"/>
            <a:ext cx="8759381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906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83" y="5909735"/>
            <a:ext cx="7498842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111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996" y="499533"/>
            <a:ext cx="8752879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473" y="1993394"/>
            <a:ext cx="8737402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13" y="6412447"/>
            <a:ext cx="33432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3" y="6554697"/>
            <a:ext cx="40862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292" y="5829749"/>
            <a:ext cx="237744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71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雲朵形圖說文字 11"/>
          <p:cNvSpPr/>
          <p:nvPr/>
        </p:nvSpPr>
        <p:spPr>
          <a:xfrm rot="10800000">
            <a:off x="-259771" y="-423334"/>
            <a:ext cx="10506289" cy="6920713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463"/>
          </a:p>
        </p:txBody>
      </p:sp>
      <p:grpSp>
        <p:nvGrpSpPr>
          <p:cNvPr id="17" name="群組 16"/>
          <p:cNvGrpSpPr/>
          <p:nvPr/>
        </p:nvGrpSpPr>
        <p:grpSpPr>
          <a:xfrm>
            <a:off x="144523" y="75582"/>
            <a:ext cx="9183295" cy="1057773"/>
            <a:chOff x="181935" y="51987"/>
            <a:chExt cx="10484499" cy="130187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29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935" y="51987"/>
              <a:ext cx="960402" cy="130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160058" y="203817"/>
              <a:ext cx="9506376" cy="114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zh-TW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艾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丁堡幼兒園 </a:t>
              </a: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I-baby Kindergarten 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sz="26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~8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　小天地園　　營養午餐菜單</a:t>
              </a:r>
              <a:endParaRPr lang="zh-TW" altLang="en-US" sz="2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2398132" y="6403100"/>
            <a:ext cx="510973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*若食材短缺，本園會依實際情況進行彈性調整。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586534"/>
              </p:ext>
            </p:extLst>
          </p:nvPr>
        </p:nvGraphicFramePr>
        <p:xfrm>
          <a:off x="144523" y="1308815"/>
          <a:ext cx="9467560" cy="5056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1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1027">
                <a:tc>
                  <a:txBody>
                    <a:bodyPr/>
                    <a:lstStyle/>
                    <a:p>
                      <a:r>
                        <a:rPr lang="zh-TW" altLang="en-US" sz="13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餐點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星期二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星期四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星期五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99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早餐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杯子蛋糕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豆漿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蔬菜肉絲粄條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絲瓜瘦肉麵線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什錦蔬菜麵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黑糖饅頭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麥茶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295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4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午餐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味噌海芽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肉絲湯麵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絞肉杏鮑菇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炒豆干丁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木耳炒三絲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新鮮蔬菜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胡瓜大骨湯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白飯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香菇滷肉飯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新鮮蔬菜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竹筍排骨湯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蘑菇炒雞柳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新鮮蔬菜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玉米炒蛋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冬瓜蛤蠣湯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白飯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南洋豬柳咖哩麵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00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下午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點心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綠豆米苔目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冬瓜珍珠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愛玉甜湯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玉米濃湯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冬瓜仙草蜜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香蕉蛋糕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冬瓜茶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b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養生菇菇粥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BACF82CC-9F68-4212-BB5A-2B2F43D27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771">
            <a:off x="7571230" y="4421447"/>
            <a:ext cx="939689" cy="111375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E73E7FC-A284-43A5-840A-8816DE04F9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686" flipH="1">
            <a:off x="762494" y="4064241"/>
            <a:ext cx="859259" cy="115044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7A49F7B-7C7D-49EE-96D0-057B577804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69" y="1282630"/>
            <a:ext cx="832176" cy="117276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A821389-F537-4D26-9391-70C1116EC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36" y="4119287"/>
            <a:ext cx="954909" cy="1307286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6194DFDB-C76D-4FCA-A80A-1369AA535F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777" y="1375951"/>
            <a:ext cx="873123" cy="112589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91EEBDC-0416-4118-9235-B5501558F8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0832" y="4258970"/>
            <a:ext cx="1082854" cy="11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72834"/>
      </p:ext>
    </p:extLst>
  </p:cSld>
  <p:clrMapOvr>
    <a:masterClrMapping/>
  </p:clrMapOvr>
</p:sld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都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大都會</Template>
  <TotalTime>5954</TotalTime>
  <Words>202</Words>
  <Application>Microsoft Office PowerPoint</Application>
  <PresentationFormat>A4 紙張 (210x297 公釐)</PresentationFormat>
  <Paragraphs>70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微軟正黑體</vt:lpstr>
      <vt:lpstr>Arial</vt:lpstr>
      <vt:lpstr>都會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I-Share</dc:creator>
  <cp:lastModifiedBy>Lab</cp:lastModifiedBy>
  <cp:revision>233</cp:revision>
  <cp:lastPrinted>2021-08-06T06:40:16Z</cp:lastPrinted>
  <dcterms:created xsi:type="dcterms:W3CDTF">2017-08-03T02:35:15Z</dcterms:created>
  <dcterms:modified xsi:type="dcterms:W3CDTF">2021-08-06T06:40:35Z</dcterms:modified>
</cp:coreProperties>
</file>