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3"/>
  </p:notesMasterIdLst>
  <p:sldIdLst>
    <p:sldId id="256" r:id="rId2"/>
  </p:sldIdLst>
  <p:sldSz cx="9906000" cy="6858000" type="A4"/>
  <p:notesSz cx="6797675" cy="9928225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微軟正黑體" panose="020B0604030504040204" pitchFamily="34" charset="-120"/>
      <p:regular r:id="rId10"/>
      <p:bold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5110" autoAdjust="0"/>
  </p:normalViewPr>
  <p:slideViewPr>
    <p:cSldViewPr snapToGrid="0">
      <p:cViewPr varScale="1">
        <p:scale>
          <a:sx n="83" d="100"/>
          <a:sy n="83" d="100"/>
        </p:scale>
        <p:origin x="1651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4D3B5B1C-A77D-46E7-BDCE-0C416467A245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4" y="4715593"/>
            <a:ext cx="5437827" cy="4468645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15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AD97183D-40CD-4A03-BB13-8D645FF8B5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23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7183D-40CD-4A03-BB13-8D645FF8B5C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07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7" y="770467"/>
            <a:ext cx="8760619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4" y="4198409"/>
            <a:ext cx="7497914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13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67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1" y="695325"/>
            <a:ext cx="2135981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865" y="714377"/>
            <a:ext cx="6284119" cy="54006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4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9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187275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783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216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83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3" y="2032000"/>
            <a:ext cx="4123373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736150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3502" y="2029968"/>
            <a:ext cx="4123373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3502" y="2734056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66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95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0"/>
            <a:ext cx="4953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6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7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4" y="5418669"/>
            <a:ext cx="8759381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3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91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996" y="499533"/>
            <a:ext cx="875287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73" y="1993394"/>
            <a:ext cx="873740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5ABBA39-5CDB-4281-9345-E57E53D4B0F2}" type="datetimeFigureOut">
              <a:rPr lang="zh-TW" altLang="en-US" smtClean="0"/>
              <a:t>2021/8/6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292" y="5829749"/>
            <a:ext cx="237744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751A77C-4D73-4CF6-8754-07A09482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11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朵形圖說文字 11"/>
          <p:cNvSpPr/>
          <p:nvPr/>
        </p:nvSpPr>
        <p:spPr>
          <a:xfrm rot="10800000">
            <a:off x="-259771" y="-423334"/>
            <a:ext cx="10506289" cy="6920713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463"/>
          </a:p>
        </p:txBody>
      </p:sp>
      <p:grpSp>
        <p:nvGrpSpPr>
          <p:cNvPr id="17" name="群組 16"/>
          <p:cNvGrpSpPr/>
          <p:nvPr/>
        </p:nvGrpSpPr>
        <p:grpSpPr>
          <a:xfrm>
            <a:off x="144523" y="75582"/>
            <a:ext cx="9183295" cy="1057773"/>
            <a:chOff x="181935" y="51987"/>
            <a:chExt cx="10484499" cy="130187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529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935" y="51987"/>
              <a:ext cx="960402" cy="130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160058" y="203817"/>
              <a:ext cx="9506376" cy="1143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艾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丁堡幼兒園 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I-baby Kindergarten 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2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~8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</a:t>
              </a:r>
              <a:r>
                <a:rPr lang="zh-TW" altLang="en-US" sz="2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　艾寶貝園　　營養午餐菜單</a:t>
              </a:r>
              <a:endParaRPr lang="zh-TW" altLang="en-US" sz="2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609668" y="6497380"/>
            <a:ext cx="510973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*若食材短缺，本園會依實際情況進行彈性調整。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18834"/>
              </p:ext>
            </p:extLst>
          </p:nvPr>
        </p:nvGraphicFramePr>
        <p:xfrm>
          <a:off x="144523" y="1109372"/>
          <a:ext cx="9563523" cy="5332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9770">
                <a:tc>
                  <a:txBody>
                    <a:bodyPr/>
                    <a:lstStyle/>
                    <a:p>
                      <a:r>
                        <a:rPr lang="zh-TW" altLang="en-US" sz="13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餐點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星期二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星期四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星期五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568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早餐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黑糖饅頭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豆漿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客家粄條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榨菜肉絲麵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蔬菜雞絲麵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銀絲卷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米漿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1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4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午餐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800" b="1" kern="120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800" b="1" kern="12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味噌豚骨拉麵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台式肉絲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炒烏龍麵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蘑菇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炒雞柳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洋芋炒玉米粒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薑絲</a:t>
                      </a: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冬瓜蛤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蠣湯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應時青菜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古早味高麗菜飯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竹筍肉絲湯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什錦</a:t>
                      </a:r>
                      <a:r>
                        <a:rPr lang="zh-TW" altLang="en-US" sz="14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滷味木耳</a:t>
                      </a: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炒三絲</a:t>
                      </a:r>
                      <a:endParaRPr lang="en-US" altLang="zh-TW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小魚豆腐味噌湯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白飯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應時青菜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白醬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義大利麵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玉米肉絲湯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7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下午</a:t>
                      </a:r>
                      <a:endParaRPr lang="en-US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點心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綠豆米苔目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冬瓜芋圓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QQ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仙草愛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玉甜湯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香蕉蛋糕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冬瓜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茶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幼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皮蛋瘦肉粥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水果</a:t>
                      </a:r>
                      <a:endParaRPr lang="en-US" altLang="zh-TW" sz="16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BACF82CC-9F68-4212-BB5A-2B2F43D27E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768">
            <a:off x="8002683" y="2620894"/>
            <a:ext cx="850753" cy="121523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E73E7FC-A284-43A5-840A-8816DE04F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672" y="4320362"/>
            <a:ext cx="868342" cy="116260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7A49F7B-7C7D-49EE-96D0-057B57780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81" y="1276122"/>
            <a:ext cx="832176" cy="117276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A821389-F537-4D26-9391-70C1116EC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22">
            <a:off x="5897604" y="4198035"/>
            <a:ext cx="984698" cy="140725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194DFDB-C76D-4FCA-A80A-1369AA535F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273" y="1394281"/>
            <a:ext cx="860263" cy="110931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1BAE55E-9D59-43AB-B50F-835FED7E48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4719" y="4320362"/>
            <a:ext cx="979739" cy="10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7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大都會</Template>
  <TotalTime>6180</TotalTime>
  <Words>194</Words>
  <Application>Microsoft Office PowerPoint</Application>
  <PresentationFormat>A4 紙張 (210x297 公釐)</PresentationFormat>
  <Paragraphs>77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新細明體</vt:lpstr>
      <vt:lpstr>微軟正黑體</vt:lpstr>
      <vt:lpstr>Arial</vt:lpstr>
      <vt:lpstr>都會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I-Share</dc:creator>
  <cp:lastModifiedBy>艾丁堡櫃台</cp:lastModifiedBy>
  <cp:revision>240</cp:revision>
  <cp:lastPrinted>2021-08-06T06:50:31Z</cp:lastPrinted>
  <dcterms:created xsi:type="dcterms:W3CDTF">2017-08-03T02:35:15Z</dcterms:created>
  <dcterms:modified xsi:type="dcterms:W3CDTF">2021-08-06T10:14:27Z</dcterms:modified>
</cp:coreProperties>
</file>